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81" r:id="rId3"/>
    <p:sldId id="274" r:id="rId4"/>
    <p:sldId id="276" r:id="rId5"/>
    <p:sldId id="273" r:id="rId6"/>
    <p:sldId id="280" r:id="rId7"/>
    <p:sldId id="279" r:id="rId8"/>
    <p:sldId id="282" r:id="rId9"/>
    <p:sldId id="283" r:id="rId10"/>
    <p:sldId id="284" r:id="rId11"/>
    <p:sldId id="285" r:id="rId12"/>
    <p:sldId id="286" r:id="rId13"/>
    <p:sldId id="277" r:id="rId14"/>
    <p:sldId id="288" r:id="rId15"/>
    <p:sldId id="278" r:id="rId16"/>
    <p:sldId id="271" r:id="rId17"/>
    <p:sldId id="28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2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0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063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51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24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0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37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4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4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9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9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4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8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3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C04E684-10F4-4CC3-A0B9-F03AA7BE37C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08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ohs.ca/oshanswers/psychosocial/fatigu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dpIKXLLYYM" TargetMode="External"/><Relationship Id="rId2" Type="http://schemas.openxmlformats.org/officeDocument/2006/relationships/hyperlink" Target="https://www.canada.ca/content/dam/canada/employment-social-development/services/labour-standards/reports/balancing-work-home-life/balancing-work-home-life-EN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ohs.ca/topics/wellness/mentalhealth/?=undefined&amp;wbdisable=tru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kogretim-online.org/?mno=87599" TargetMode="External"/><Relationship Id="rId2" Type="http://schemas.openxmlformats.org/officeDocument/2006/relationships/hyperlink" Target="https://www.hrzone.com/hr-glossary/what-is-work-life-balan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962833-2EBB-47A0-9823-D4F8E16E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6B953-CE09-4E68-945D-DF5675B8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4438" y="944563"/>
            <a:ext cx="6809800" cy="5483225"/>
          </a:xfrm>
          <a:effectLst/>
        </p:spPr>
        <p:txBody>
          <a:bodyPr wrap="square" anchor="ctr">
            <a:normAutofit/>
          </a:bodyPr>
          <a:lstStyle/>
          <a:p>
            <a:pPr algn="l"/>
            <a:r>
              <a:rPr lang="en-CA" sz="7200" dirty="0">
                <a:solidFill>
                  <a:schemeClr val="tx1">
                    <a:lumMod val="95000"/>
                  </a:schemeClr>
                </a:solidFill>
              </a:rPr>
              <a:t>Work- Life 	Balance</a:t>
            </a:r>
            <a:br>
              <a:rPr lang="en-CA" sz="72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CA" sz="7200" dirty="0">
                <a:solidFill>
                  <a:schemeClr val="tx1">
                    <a:lumMod val="95000"/>
                  </a:schemeClr>
                </a:solidFill>
              </a:rPr>
              <a:t>		Role Conflict</a:t>
            </a:r>
            <a:br>
              <a:rPr lang="en-CA" sz="72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CA" sz="7200" dirty="0">
                <a:solidFill>
                  <a:schemeClr val="tx1">
                    <a:lumMod val="95000"/>
                  </a:schemeClr>
                </a:solidFill>
              </a:rPr>
              <a:t>			Role Strain</a:t>
            </a:r>
            <a:br>
              <a:rPr lang="en-CA" sz="7200" dirty="0">
                <a:solidFill>
                  <a:schemeClr val="tx1">
                    <a:lumMod val="95000"/>
                  </a:schemeClr>
                </a:solidFill>
              </a:rPr>
            </a:br>
            <a:endParaRPr lang="en-CA" sz="7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E9D73-A249-4A31-82DD-631D11975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295400"/>
            <a:ext cx="2895646" cy="4267200"/>
          </a:xfrm>
        </p:spPr>
        <p:txBody>
          <a:bodyPr anchor="ctr">
            <a:normAutofit/>
          </a:bodyPr>
          <a:lstStyle/>
          <a:p>
            <a:r>
              <a:rPr lang="en-CA" sz="2400">
                <a:solidFill>
                  <a:schemeClr val="tx1">
                    <a:lumMod val="95000"/>
                  </a:schemeClr>
                </a:solidFill>
              </a:rPr>
              <a:t>Life is a Balancing Act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580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7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020E385-54F4-42F2-9A7E-7A8B8160E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59349-C023-46DF-A028-4B248557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Distracted? Racing Mind?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82C8-663A-470B-B809-490E46AB4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356856" cy="4351338"/>
          </a:xfrm>
        </p:spPr>
        <p:txBody>
          <a:bodyPr>
            <a:normAutofit/>
          </a:bodyPr>
          <a:lstStyle/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Practice mindfulness and intentionally focus.</a:t>
            </a:r>
          </a:p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Clear your mind from your tasks, even for short periods of time- take a mental break.</a:t>
            </a:r>
          </a:p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Mindfulness helps you be aware of the good around you, helps with empathy, and therefore, improves your interpersonal relationships.</a:t>
            </a:r>
          </a:p>
          <a:p>
            <a:pPr marL="0" indent="0">
              <a:buNone/>
            </a:pPr>
            <a:endParaRPr lang="en-CA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sp>
        <p:nvSpPr>
          <p:cNvPr id="73" name="Rounded Rectangle 17">
            <a:extLst>
              <a:ext uri="{FF2B5EF4-FFF2-40B4-BE49-F238E27FC236}">
                <a16:creationId xmlns:a16="http://schemas.microsoft.com/office/drawing/2014/main" id="{B1B60728-8C3E-4908-96B8-23E962259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852" y="1948070"/>
            <a:ext cx="3429886" cy="3896139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tick Figure Balanced | 3D Animated Clipart for PowerPoint -  PresenterMedia.com">
            <a:extLst>
              <a:ext uri="{FF2B5EF4-FFF2-40B4-BE49-F238E27FC236}">
                <a16:creationId xmlns:a16="http://schemas.microsoft.com/office/drawing/2014/main" id="{99C3F2DE-CB4C-431D-A910-1EAC117774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6824" y="2474168"/>
            <a:ext cx="2843942" cy="284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48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F818-5D85-4AE1-B7BF-B2696763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Your Brain Needs Space to Think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AD0A-E1A9-43A0-B24B-3C65F857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358486" cy="4351338"/>
          </a:xfrm>
        </p:spPr>
        <p:txBody>
          <a:bodyPr>
            <a:normAutofit/>
          </a:bodyPr>
          <a:lstStyle/>
          <a:p>
            <a:r>
              <a:rPr lang="en-CA" sz="26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Your brain is not meant to be bombarded by people, social media, email, phone calls, and technology at all times.</a:t>
            </a:r>
          </a:p>
          <a:p>
            <a:r>
              <a:rPr lang="en-CA" sz="26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Create a space for clear, creative thinking. </a:t>
            </a:r>
          </a:p>
          <a:p>
            <a:r>
              <a:rPr lang="en-CA" sz="26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A balance allows creativity and solutions to problems to develop.</a:t>
            </a:r>
          </a:p>
          <a:p>
            <a:r>
              <a:rPr lang="en-CA" sz="26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Balancing your life can result in increased productivity, which in turn increases your work-life balance.</a:t>
            </a:r>
          </a:p>
          <a:p>
            <a:endParaRPr lang="en-CA" sz="260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pic>
        <p:nvPicPr>
          <p:cNvPr id="7" name="Graphic 6" descr="Brain">
            <a:extLst>
              <a:ext uri="{FF2B5EF4-FFF2-40B4-BE49-F238E27FC236}">
                <a16:creationId xmlns:a16="http://schemas.microsoft.com/office/drawing/2014/main" id="{B9F10A9E-F57C-4DAD-9361-9DF15F372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2922" y="1924505"/>
            <a:ext cx="3354676" cy="33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6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020E385-54F4-42F2-9A7E-7A8B8160E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1CCAA-B154-45AB-89B1-E197964E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Happiness and Fulfillment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8D048-1183-4C99-B34D-2D4AF3BD9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356856" cy="4351338"/>
          </a:xfrm>
        </p:spPr>
        <p:txBody>
          <a:bodyPr>
            <a:normAutofit/>
          </a:bodyPr>
          <a:lstStyle/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Balance is about feeling good about yourself and feeling you are in control of your life.</a:t>
            </a:r>
          </a:p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Small changes can impact your thought processes and provides a positive outlook on life, contributing to happiness and a sense of fulfillment.</a:t>
            </a:r>
          </a:p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Prioritize what is important and ensure to include yourself on the list.</a:t>
            </a:r>
          </a:p>
        </p:txBody>
      </p:sp>
      <p:sp>
        <p:nvSpPr>
          <p:cNvPr id="73" name="Rounded Rectangle 17">
            <a:extLst>
              <a:ext uri="{FF2B5EF4-FFF2-40B4-BE49-F238E27FC236}">
                <a16:creationId xmlns:a16="http://schemas.microsoft.com/office/drawing/2014/main" id="{B1B60728-8C3E-4908-96B8-23E962259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852" y="1948070"/>
            <a:ext cx="3429886" cy="3896139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op 30 Floating Balloon GIFs | Find the best GIF on Gfycat">
            <a:extLst>
              <a:ext uri="{FF2B5EF4-FFF2-40B4-BE49-F238E27FC236}">
                <a16:creationId xmlns:a16="http://schemas.microsoft.com/office/drawing/2014/main" id="{DD8DE80F-F398-4464-9DB1-637692F2D7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6824" y="2474168"/>
            <a:ext cx="2843942" cy="284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09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EF1F-04AF-4176-BB87-25594A38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7D326-03E4-4371-8FCA-B286AEF9E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Work-Life Negotiation/ Balance</a:t>
            </a:r>
          </a:p>
          <a:p>
            <a:r>
              <a:rPr lang="en-CA" dirty="0"/>
              <a:t>Life is a balancing act</a:t>
            </a:r>
          </a:p>
          <a:p>
            <a:r>
              <a:rPr lang="en-CA" dirty="0"/>
              <a:t>Some days you can give a little more to work, but you need to realize that this will impose on your personal time.</a:t>
            </a:r>
          </a:p>
          <a:p>
            <a:r>
              <a:rPr lang="en-CA" dirty="0"/>
              <a:t>On the other hand some days you give more to your personal life as priorities arise, which leaves less time for work.</a:t>
            </a:r>
          </a:p>
          <a:p>
            <a:r>
              <a:rPr lang="en-CA" dirty="0"/>
              <a:t>You need to learn to balance the various roles in your work life and personal life to manage your time and energies while considering individual priorities and needs. </a:t>
            </a:r>
          </a:p>
        </p:txBody>
      </p:sp>
    </p:spTree>
    <p:extLst>
      <p:ext uri="{BB962C8B-B14F-4D97-AF65-F5344CB8AC3E}">
        <p14:creationId xmlns:p14="http://schemas.microsoft.com/office/powerpoint/2010/main" val="182748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96ED-82F1-4D55-BDF3-FF03CA5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/>
              <a:t>Importance of Investing in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544E7-9EBB-462D-BE1E-145683DB2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825625"/>
            <a:ext cx="7121298" cy="4351338"/>
          </a:xfrm>
        </p:spPr>
        <p:txBody>
          <a:bodyPr>
            <a:noAutofit/>
          </a:bodyPr>
          <a:lstStyle/>
          <a:p>
            <a:r>
              <a:rPr lang="en-CA" sz="2000" dirty="0"/>
              <a:t>Fatigue can be detrimental to your physical and mental health.</a:t>
            </a:r>
          </a:p>
          <a:p>
            <a:r>
              <a:rPr lang="en-CA" sz="2000" dirty="0"/>
              <a:t>Fatigue can include:</a:t>
            </a:r>
          </a:p>
          <a:p>
            <a:pPr lvl="1"/>
            <a:r>
              <a:rPr lang="en-CA" sz="2000" dirty="0"/>
              <a:t>Your mental state, such as reduced mental capacity, inattentiveness, and indecisiveness.</a:t>
            </a:r>
          </a:p>
          <a:p>
            <a:pPr lvl="1"/>
            <a:r>
              <a:rPr lang="en-CA" sz="2000" dirty="0"/>
              <a:t>Your physical state such as physical exhaustion, weakness, and physiological weakness, or</a:t>
            </a:r>
          </a:p>
          <a:p>
            <a:pPr lvl="1"/>
            <a:r>
              <a:rPr lang="en-CA" sz="2000" dirty="0"/>
              <a:t>Your subjective stage such as drowsy, weary, sleepy, lethargic, or tired.</a:t>
            </a:r>
          </a:p>
          <a:p>
            <a:pPr marL="0" indent="0">
              <a:buNone/>
            </a:pPr>
            <a:r>
              <a:rPr lang="en-CA" sz="2000" dirty="0"/>
              <a:t>Fatigue can impact your entire life from home, work performance, driving abilities, and social interactions. </a:t>
            </a:r>
          </a:p>
          <a:p>
            <a:pPr marL="0" indent="0">
              <a:buNone/>
            </a:pPr>
            <a:r>
              <a:rPr lang="en-CA" sz="2000" dirty="0"/>
              <a:t>For factors that impact fatigue and how to address fatigue visit the following link: </a:t>
            </a:r>
            <a:r>
              <a:rPr lang="en-CA" sz="2000" dirty="0">
                <a:hlinkClick r:id="rId3"/>
              </a:rPr>
              <a:t>https://www.ccohs.ca/oshanswers/psychosocial/fatigue.html</a:t>
            </a:r>
            <a:r>
              <a:rPr lang="en-CA" sz="2000" dirty="0"/>
              <a:t>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BEBB919-5052-4DD7-BC45-D57E589C42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r="366" b="-3"/>
          <a:stretch/>
        </p:blipFill>
        <p:spPr>
          <a:xfrm>
            <a:off x="7637327" y="1825625"/>
            <a:ext cx="42950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68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6A15A-6E2A-4847-BD85-4519B6BB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What Can Your Employer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AF3A6-63C0-4360-BE7D-0093E81B7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825625"/>
            <a:ext cx="7086600" cy="4351338"/>
          </a:xfrm>
        </p:spPr>
        <p:txBody>
          <a:bodyPr>
            <a:normAutofit/>
          </a:bodyPr>
          <a:lstStyle/>
          <a:p>
            <a:r>
              <a:rPr lang="en-CA" sz="21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Invest in your employees, not just as professionals, but as people too.</a:t>
            </a:r>
          </a:p>
          <a:p>
            <a:r>
              <a:rPr lang="en-CA" sz="21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Invest in benefits, policies, and/ or programs that help create a better balance between the demands of their job and the healthy management of life outside work (ex; on-site childcare, employee assistance programs, fitness facilities, training opportunities, etc.).</a:t>
            </a:r>
          </a:p>
          <a:p>
            <a:r>
              <a:rPr lang="en-CA" sz="21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Avoid placing workers in jeopardy by analyzing working conditions and addressing operational safety.</a:t>
            </a:r>
          </a:p>
          <a:p>
            <a:r>
              <a:rPr lang="en-CA" sz="21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To avoid fatigue, implementing shorter shifts with work rotation schedules that go with the direction of the sun (morning, afternoon, night) have been found to be effective</a:t>
            </a:r>
          </a:p>
          <a:p>
            <a:endParaRPr lang="en-CA" sz="2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pic>
        <p:nvPicPr>
          <p:cNvPr id="8194" name="Picture 2" descr="ID# 13979 - Two Figures Sharing Thoughts - PowerPoint Animation |  Powerpoint animation, Animated smiley faces, Animated clipart">
            <a:extLst>
              <a:ext uri="{FF2B5EF4-FFF2-40B4-BE49-F238E27FC236}">
                <a16:creationId xmlns:a16="http://schemas.microsoft.com/office/drawing/2014/main" id="{DEB8B382-742B-4329-91D6-498F2271FC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1063" y="2467430"/>
            <a:ext cx="3140917" cy="31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5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A47F-7394-492D-8B4C-CFC635C1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CDBD4-72EF-4B6F-B6FA-662DBE0C6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Federal Government and Canada Labour Code:</a:t>
            </a:r>
          </a:p>
          <a:p>
            <a:r>
              <a:rPr lang="en-CA" dirty="0">
                <a:solidFill>
                  <a:srgbClr val="D3B86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https://www.canada.ca/content/dam/canada/employment-social-development/services/labour-standards/reports/balancing-work-home-life/balancing-work-home-life-EN.pdf</a:t>
            </a:r>
            <a:r>
              <a:rPr lang="en-CA" dirty="0"/>
              <a:t> 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u="sng" dirty="0"/>
              <a:t>A great video about work-life balance:</a:t>
            </a:r>
          </a:p>
          <a:p>
            <a:pPr marL="0" indent="0">
              <a:buNone/>
            </a:pPr>
            <a:r>
              <a:rPr lang="en-CA" dirty="0">
                <a:hlinkClick r:id="rId3"/>
              </a:rPr>
              <a:t>https://youtu.be/jdpIKXLLYYM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354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431C-3E3A-4347-B8D6-493B4A02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A3144-E7D9-4BF4-BF36-3681F6E80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Skills to help with improving your work-life balance such as active listening skills, addressing conflicts, etc.: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https://www.ccohs.ca/topics/wellness/mentalhealth/?=undefined&amp;wbdisable=true</a:t>
            </a:r>
            <a:r>
              <a:rPr lang="en-CA" dirty="0"/>
              <a:t>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481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B030-C188-45AA-9992-14F2F320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81735-EB17-42AD-8A29-EA3E4C4DD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825625"/>
            <a:ext cx="11264348" cy="4351338"/>
          </a:xfrm>
        </p:spPr>
        <p:txBody>
          <a:bodyPr/>
          <a:lstStyle/>
          <a:p>
            <a:r>
              <a:rPr lang="en-CA" dirty="0">
                <a:hlinkClick r:id="rId2"/>
              </a:rPr>
              <a:t>https://canadasafetycouncil.org/fatigue/</a:t>
            </a:r>
          </a:p>
          <a:p>
            <a:r>
              <a:rPr lang="en-CA" dirty="0">
                <a:hlinkClick r:id="rId2"/>
              </a:rPr>
              <a:t>https://www.ccohs.ca/oshanswers/psychosocial/worklife_balance.html</a:t>
            </a:r>
          </a:p>
          <a:p>
            <a:r>
              <a:rPr lang="en-CA" dirty="0">
                <a:hlinkClick r:id="rId2"/>
              </a:rPr>
              <a:t>https://www.coursecorrectioncoaching.com/reasons-why-work-life-balance-is-important/</a:t>
            </a:r>
          </a:p>
          <a:p>
            <a:r>
              <a:rPr lang="en-CA" dirty="0">
                <a:hlinkClick r:id="rId2"/>
              </a:rPr>
              <a:t>https://www.forbes.com/sites/forbescoachescouncil/2021/03/16/work-life-balance-is-a-thing-of-the-past-now-its-all-about-work-life-negotiation/?sh=7a8e7f4e51ab </a:t>
            </a:r>
          </a:p>
          <a:p>
            <a:r>
              <a:rPr lang="en-CA" dirty="0">
                <a:hlinkClick r:id="rId2"/>
              </a:rPr>
              <a:t>https://www.hrzone.com/hr-glossary/what-is-work-life-balance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https://www.ilkogretim-online.org/?mno=87599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36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0C04-6CF6-494E-8659-351F8894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Work- Life Balance?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6F2F3-7190-41B0-8D3E-E45694857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825625"/>
            <a:ext cx="11277600" cy="4667250"/>
          </a:xfrm>
        </p:spPr>
        <p:txBody>
          <a:bodyPr/>
          <a:lstStyle/>
          <a:p>
            <a:r>
              <a:rPr lang="en-CA" dirty="0"/>
              <a:t>Making a bigger impact at work without sacrificing happiness and health.</a:t>
            </a:r>
          </a:p>
          <a:p>
            <a:r>
              <a:rPr lang="en-CA" dirty="0"/>
              <a:t>Having a positive impact on your children and their lives</a:t>
            </a:r>
          </a:p>
          <a:p>
            <a:r>
              <a:rPr lang="en-CA" dirty="0"/>
              <a:t>Being present in the moment.</a:t>
            </a:r>
          </a:p>
          <a:p>
            <a:r>
              <a:rPr lang="en-CA" dirty="0"/>
              <a:t>Prioritizing what’s important (self-care) without guilt.</a:t>
            </a:r>
          </a:p>
          <a:p>
            <a:r>
              <a:rPr lang="en-CA" dirty="0"/>
              <a:t>Having strong boundaries.</a:t>
            </a:r>
          </a:p>
          <a:p>
            <a:r>
              <a:rPr lang="en-CA" dirty="0"/>
              <a:t>Letting go of trying to accomplish everything.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Therefore, work-life balance can be about feeling content in yourself and your decisions. It can be a mindset that you create.</a:t>
            </a:r>
          </a:p>
        </p:txBody>
      </p:sp>
    </p:spTree>
    <p:extLst>
      <p:ext uri="{BB962C8B-B14F-4D97-AF65-F5344CB8AC3E}">
        <p14:creationId xmlns:p14="http://schemas.microsoft.com/office/powerpoint/2010/main" val="6952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8812F-A16A-4CBE-954F-F34B686C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Main Aspects of Work-Life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7A472-AE7A-4663-AE42-26E80FEEA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/>
              <a:t>Lack of time and scheduling conflicts.</a:t>
            </a:r>
          </a:p>
          <a:p>
            <a:pPr marL="514350" indent="-514350">
              <a:buAutoNum type="arabicPeriod"/>
            </a:pPr>
            <a:r>
              <a:rPr lang="en-CA" dirty="0"/>
              <a:t>Feeling overwhelmed, overloaded, or stressed due to the various roles required in life.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2" name="Picture 4" descr="Businesswoman Multi Tasking | 3D Animated Clipart for PowerPoint -  PresenterMedia.com">
            <a:extLst>
              <a:ext uri="{FF2B5EF4-FFF2-40B4-BE49-F238E27FC236}">
                <a16:creationId xmlns:a16="http://schemas.microsoft.com/office/drawing/2014/main" id="{9578A25F-C4FC-4D2C-9112-9052A7CB5E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081463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usinessman Multi Tasking | 3D Animated Clipart for PowerPoint -  PresenterMedia.com">
            <a:extLst>
              <a:ext uri="{FF2B5EF4-FFF2-40B4-BE49-F238E27FC236}">
                <a16:creationId xmlns:a16="http://schemas.microsoft.com/office/drawing/2014/main" id="{9DE12399-FF12-4B38-8BA4-A2F8295B0D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7" y="4081463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7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4547-B086-4CBD-986A-9A74D91F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Negative Outcomes of Role Conflict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E1186-06C3-4B23-AEAC-48A036AF8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060575"/>
            <a:ext cx="10233800" cy="4351338"/>
          </a:xfrm>
        </p:spPr>
        <p:txBody>
          <a:bodyPr/>
          <a:lstStyle/>
          <a:p>
            <a:r>
              <a:rPr lang="en-CA" dirty="0"/>
              <a:t>Negative impact on organizational commitment</a:t>
            </a:r>
          </a:p>
          <a:p>
            <a:r>
              <a:rPr lang="en-CA" dirty="0"/>
              <a:t>Decreased job satisfaction</a:t>
            </a:r>
          </a:p>
          <a:p>
            <a:r>
              <a:rPr lang="en-CA" dirty="0"/>
              <a:t>Psychological distress</a:t>
            </a:r>
          </a:p>
          <a:p>
            <a:r>
              <a:rPr lang="en-CA" dirty="0"/>
              <a:t>Interpersonal conflicts</a:t>
            </a:r>
          </a:p>
          <a:p>
            <a:r>
              <a:rPr lang="en-CA" dirty="0"/>
              <a:t>Sickness and absence from work</a:t>
            </a:r>
          </a:p>
          <a:p>
            <a:r>
              <a:rPr lang="en-CA" dirty="0"/>
              <a:t>Emotional exhaustion</a:t>
            </a:r>
          </a:p>
          <a:p>
            <a:r>
              <a:rPr lang="en-CA" dirty="0"/>
              <a:t>Employee retention problems</a:t>
            </a:r>
          </a:p>
        </p:txBody>
      </p:sp>
      <p:pic>
        <p:nvPicPr>
          <p:cNvPr id="5" name="Picture 4" descr="Why So Blue | 3D Animated Clipart for PowerPoint - PresenterMedia.com">
            <a:extLst>
              <a:ext uri="{FF2B5EF4-FFF2-40B4-BE49-F238E27FC236}">
                <a16:creationId xmlns:a16="http://schemas.microsoft.com/office/drawing/2014/main" id="{AD9FC3E9-8B71-4A53-8799-AEE746D86F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2649538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1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1889-E3C8-4432-A9E3-5543D049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Personal Negative Outcomes of Role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3D48-1BC6-4547-9BB2-71AC6668D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63" y="1868488"/>
            <a:ext cx="10233800" cy="435133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Interpersonal conflicts</a:t>
            </a:r>
          </a:p>
          <a:p>
            <a:r>
              <a:rPr lang="en-CA" dirty="0"/>
              <a:t>Mental health effects such as depression and anxiety</a:t>
            </a:r>
          </a:p>
          <a:p>
            <a:r>
              <a:rPr lang="en-CA" dirty="0"/>
              <a:t>Physical effects resulting from constant work, stress and the subsequent levels of hormones circulating in your system.</a:t>
            </a:r>
          </a:p>
          <a:p>
            <a:r>
              <a:rPr lang="en-CA" dirty="0"/>
              <a:t>Inability to focus</a:t>
            </a:r>
          </a:p>
          <a:p>
            <a:r>
              <a:rPr lang="en-CA" dirty="0"/>
              <a:t>Fatigue</a:t>
            </a:r>
          </a:p>
          <a:p>
            <a:r>
              <a:rPr lang="en-CA" dirty="0"/>
              <a:t>Irritability</a:t>
            </a:r>
          </a:p>
          <a:p>
            <a:r>
              <a:rPr lang="en-CA" dirty="0"/>
              <a:t>Compromised immune system</a:t>
            </a:r>
          </a:p>
          <a:p>
            <a:r>
              <a:rPr lang="en-CA" dirty="0"/>
              <a:t>Sleep disturbances</a:t>
            </a:r>
          </a:p>
          <a:p>
            <a:r>
              <a:rPr lang="en-CA" dirty="0"/>
              <a:t>Gastrointestinal issues</a:t>
            </a:r>
          </a:p>
          <a:p>
            <a:endParaRPr lang="en-CA" dirty="0"/>
          </a:p>
        </p:txBody>
      </p:sp>
      <p:pic>
        <p:nvPicPr>
          <p:cNvPr id="4102" name="Picture 6" descr="From Presenter Media - Sit In The Corner Clipart , Transparent Cartoon,  Free Cliparts &amp;amp; Silhouettes - NetClipart">
            <a:extLst>
              <a:ext uri="{FF2B5EF4-FFF2-40B4-BE49-F238E27FC236}">
                <a16:creationId xmlns:a16="http://schemas.microsoft.com/office/drawing/2014/main" id="{5A585D3A-36BF-4F11-B263-875BB63D9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299" y="3540125"/>
            <a:ext cx="2952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2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A751-199D-42B9-8F45-86D816A1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Why is Work-Life Balance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A0D0-1F20-4B05-8AAF-0818904DD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Less stress on your health and in your life</a:t>
            </a:r>
          </a:p>
          <a:p>
            <a:r>
              <a:rPr lang="en-CA" dirty="0"/>
              <a:t>Improves your mental health</a:t>
            </a:r>
          </a:p>
          <a:p>
            <a:r>
              <a:rPr lang="en-CA" dirty="0"/>
              <a:t>Means better physical health</a:t>
            </a:r>
          </a:p>
          <a:p>
            <a:r>
              <a:rPr lang="en-CA" dirty="0"/>
              <a:t>Enhances your ability to be present</a:t>
            </a:r>
          </a:p>
          <a:p>
            <a:r>
              <a:rPr lang="en-CA" dirty="0"/>
              <a:t>Improves relationships</a:t>
            </a:r>
          </a:p>
          <a:p>
            <a:r>
              <a:rPr lang="en-CA" dirty="0"/>
              <a:t>Increases engagement at work</a:t>
            </a:r>
          </a:p>
          <a:p>
            <a:r>
              <a:rPr lang="en-CA" dirty="0"/>
              <a:t>Increases creative thinking</a:t>
            </a:r>
          </a:p>
          <a:p>
            <a:r>
              <a:rPr lang="en-CA" dirty="0"/>
              <a:t>Makes you more productive</a:t>
            </a:r>
          </a:p>
          <a:p>
            <a:r>
              <a:rPr lang="en-CA" dirty="0"/>
              <a:t>It brings you happiness and fulfillment</a:t>
            </a:r>
          </a:p>
          <a:p>
            <a:r>
              <a:rPr lang="en-CA" dirty="0"/>
              <a:t>Brings higher levels of success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146" name="Picture 2" descr="Stick figure Presentation 3D computer graphics, figure, 3D Computer  Graphics, hand, bing png | PNGWing">
            <a:extLst>
              <a:ext uri="{FF2B5EF4-FFF2-40B4-BE49-F238E27FC236}">
                <a16:creationId xmlns:a16="http://schemas.microsoft.com/office/drawing/2014/main" id="{6A60F89A-1516-441D-8A7A-DDAF8897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3040062"/>
            <a:ext cx="3762614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3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B372-F965-4E7F-865A-319F4A75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Do I Create a Positive Work-Life Balance?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78582-2E6E-4F85-849C-62232AF71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25637"/>
            <a:ext cx="10233800" cy="4351338"/>
          </a:xfrm>
        </p:spPr>
        <p:txBody>
          <a:bodyPr/>
          <a:lstStyle/>
          <a:p>
            <a:r>
              <a:rPr lang="en-CA" dirty="0"/>
              <a:t>Say no to items that are not priorities and accomplish your priorities- being tactful is a skill.</a:t>
            </a:r>
          </a:p>
          <a:p>
            <a:r>
              <a:rPr lang="en-CA" dirty="0"/>
              <a:t>Delegate if necessary.</a:t>
            </a:r>
          </a:p>
          <a:p>
            <a:r>
              <a:rPr lang="en-CA" dirty="0"/>
              <a:t>Prioritize yourself and your well-being.</a:t>
            </a:r>
          </a:p>
          <a:p>
            <a:r>
              <a:rPr lang="en-CA" dirty="0"/>
              <a:t>Create strong boundaries by making tough choices- you are only one person.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These strategies can create a manageable workload.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059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4065-1C94-4402-B04C-431EE69D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B48F4-105F-4729-8EF1-CAF097E30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When you feel balanced, you can deal with negative emotions and thoughts better.</a:t>
            </a:r>
          </a:p>
          <a:p>
            <a:r>
              <a:rPr lang="en-CA" dirty="0"/>
              <a:t>The human brain is not designed to continuously live under intense stress.</a:t>
            </a:r>
          </a:p>
          <a:p>
            <a:r>
              <a:rPr lang="en-CA" dirty="0"/>
              <a:t>Creating a better life balance gives you space to breath and think allowing for subconscious thoughts to improve creativity.</a:t>
            </a:r>
          </a:p>
          <a:p>
            <a:r>
              <a:rPr lang="en-CA" dirty="0"/>
              <a:t>This increases your resilience while understanding and processing your thoughts and emotions.</a:t>
            </a:r>
          </a:p>
          <a:p>
            <a:r>
              <a:rPr lang="en-CA" dirty="0"/>
              <a:t>Start taking control of your thought processes to create a more balanced life.</a:t>
            </a:r>
          </a:p>
        </p:txBody>
      </p:sp>
    </p:spTree>
    <p:extLst>
      <p:ext uri="{BB962C8B-B14F-4D97-AF65-F5344CB8AC3E}">
        <p14:creationId xmlns:p14="http://schemas.microsoft.com/office/powerpoint/2010/main" val="73243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40BA6-8230-4D51-A0DB-C8A71204A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By Prioritizing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773C-9B3E-4D2C-A690-8DD268AA9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 improve your physical health</a:t>
            </a:r>
          </a:p>
          <a:p>
            <a:r>
              <a:rPr lang="en-CA" dirty="0"/>
              <a:t>Eat healthy meals</a:t>
            </a:r>
          </a:p>
          <a:p>
            <a:r>
              <a:rPr lang="en-CA" dirty="0"/>
              <a:t>Reduce sugar and alcohol intake</a:t>
            </a:r>
          </a:p>
          <a:p>
            <a:r>
              <a:rPr lang="en-CA" dirty="0"/>
              <a:t>Healthy sleep habits</a:t>
            </a:r>
          </a:p>
          <a:p>
            <a:r>
              <a:rPr lang="en-CA" dirty="0"/>
              <a:t>Humans are not designed to sit all day or be cooped up indoor- get active, get regular exercise and get outdoors.</a:t>
            </a:r>
          </a:p>
          <a:p>
            <a:pPr marL="0" indent="0">
              <a:buNone/>
            </a:pPr>
            <a:r>
              <a:rPr lang="en-CA" dirty="0"/>
              <a:t>These habits generate endorphins to help you feel better and help maintain a healthy immune system.</a:t>
            </a:r>
          </a:p>
        </p:txBody>
      </p:sp>
    </p:spTree>
    <p:extLst>
      <p:ext uri="{BB962C8B-B14F-4D97-AF65-F5344CB8AC3E}">
        <p14:creationId xmlns:p14="http://schemas.microsoft.com/office/powerpoint/2010/main" val="132294571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4246</TotalTime>
  <Words>1116</Words>
  <Application>Microsoft Office PowerPoint</Application>
  <PresentationFormat>Widescreen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Corbel</vt:lpstr>
      <vt:lpstr>Depth</vt:lpstr>
      <vt:lpstr>Work- Life  Balance   Role Conflict    Role Strain </vt:lpstr>
      <vt:lpstr>What is Work- Life Balance?</vt:lpstr>
      <vt:lpstr>Main Aspects of Work-Life Balance</vt:lpstr>
      <vt:lpstr>Negative Outcomes of Role Conflict at Work</vt:lpstr>
      <vt:lpstr>Personal Negative Outcomes of Role Conflict</vt:lpstr>
      <vt:lpstr>Why is Work-Life Balance Important?</vt:lpstr>
      <vt:lpstr>How Do I Create a Positive Work-Life Balance?</vt:lpstr>
      <vt:lpstr>Mental Health</vt:lpstr>
      <vt:lpstr>By Prioritizing Yourself</vt:lpstr>
      <vt:lpstr>Distracted? Racing Mind?</vt:lpstr>
      <vt:lpstr>Your Brain Needs Space to Think</vt:lpstr>
      <vt:lpstr>Happiness and Fulfillment</vt:lpstr>
      <vt:lpstr>What Can You Do?</vt:lpstr>
      <vt:lpstr>Importance of Investing in Yourself</vt:lpstr>
      <vt:lpstr>What Can Your Employer Do?</vt:lpstr>
      <vt:lpstr>Resources</vt:lpstr>
      <vt:lpstr>Resources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Work- Life  Balance</dc:title>
  <dc:creator>Caroliina Landry</dc:creator>
  <cp:lastModifiedBy>Caroliina Landry</cp:lastModifiedBy>
  <cp:revision>5</cp:revision>
  <dcterms:created xsi:type="dcterms:W3CDTF">2021-09-12T15:37:32Z</dcterms:created>
  <dcterms:modified xsi:type="dcterms:W3CDTF">2021-09-15T18:50:55Z</dcterms:modified>
</cp:coreProperties>
</file>